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29"/>
  </p:notesMasterIdLst>
  <p:sldIdLst>
    <p:sldId id="256" r:id="rId16"/>
    <p:sldId id="266" r:id="rId17"/>
    <p:sldId id="260" r:id="rId18"/>
    <p:sldId id="262" r:id="rId19"/>
    <p:sldId id="267" r:id="rId20"/>
    <p:sldId id="268" r:id="rId21"/>
    <p:sldId id="269" r:id="rId22"/>
    <p:sldId id="270" r:id="rId23"/>
    <p:sldId id="271" r:id="rId24"/>
    <p:sldId id="272" r:id="rId25"/>
    <p:sldId id="257" r:id="rId26"/>
    <p:sldId id="26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0"/>
    <p:restoredTop sz="94701"/>
  </p:normalViewPr>
  <p:slideViewPr>
    <p:cSldViewPr snapToGrid="0" snapToObjects="1">
      <p:cViewPr varScale="1">
        <p:scale>
          <a:sx n="104" d="100"/>
          <a:sy n="104" d="100"/>
        </p:scale>
        <p:origin x="13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26" Type="http://schemas.openxmlformats.org/officeDocument/2006/relationships/image" Target="../media/image33.jpg"/><Relationship Id="rId3" Type="http://schemas.openxmlformats.org/officeDocument/2006/relationships/image" Target="../media/image12.jpg"/><Relationship Id="rId21" Type="http://schemas.openxmlformats.org/officeDocument/2006/relationships/image" Target="../media/image28.jpg"/><Relationship Id="rId34" Type="http://schemas.openxmlformats.org/officeDocument/2006/relationships/image" Target="../media/image41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5" Type="http://schemas.openxmlformats.org/officeDocument/2006/relationships/image" Target="../media/image32.jpg"/><Relationship Id="rId33" Type="http://schemas.openxmlformats.org/officeDocument/2006/relationships/image" Target="../media/image40.jpg"/><Relationship Id="rId2" Type="http://schemas.openxmlformats.org/officeDocument/2006/relationships/image" Target="../media/image11.jpg"/><Relationship Id="rId16" Type="http://schemas.openxmlformats.org/officeDocument/2006/relationships/image" Target="../media/image23.jpg"/><Relationship Id="rId20" Type="http://schemas.openxmlformats.org/officeDocument/2006/relationships/image" Target="../media/image27.jpg"/><Relationship Id="rId29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18.jpg"/><Relationship Id="rId24" Type="http://schemas.openxmlformats.org/officeDocument/2006/relationships/image" Target="../media/image31.jpg"/><Relationship Id="rId32" Type="http://schemas.openxmlformats.org/officeDocument/2006/relationships/image" Target="../media/image39.jpg"/><Relationship Id="rId5" Type="http://schemas.openxmlformats.org/officeDocument/2006/relationships/image" Target="../media/image13.jpg"/><Relationship Id="rId15" Type="http://schemas.openxmlformats.org/officeDocument/2006/relationships/image" Target="../media/image22.jpg"/><Relationship Id="rId23" Type="http://schemas.openxmlformats.org/officeDocument/2006/relationships/image" Target="../media/image30.jpg"/><Relationship Id="rId28" Type="http://schemas.openxmlformats.org/officeDocument/2006/relationships/image" Target="../media/image35.jpg"/><Relationship Id="rId36" Type="http://schemas.openxmlformats.org/officeDocument/2006/relationships/image" Target="../media/image43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31" Type="http://schemas.openxmlformats.org/officeDocument/2006/relationships/image" Target="../media/image38.jpg"/><Relationship Id="rId4" Type="http://schemas.openxmlformats.org/officeDocument/2006/relationships/image" Target="../media/image9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Relationship Id="rId22" Type="http://schemas.openxmlformats.org/officeDocument/2006/relationships/image" Target="../media/image29.jpg"/><Relationship Id="rId27" Type="http://schemas.openxmlformats.org/officeDocument/2006/relationships/image" Target="../media/image34.jpg"/><Relationship Id="rId30" Type="http://schemas.openxmlformats.org/officeDocument/2006/relationships/image" Target="../media/image37.jpg"/><Relationship Id="rId35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jpg"/><Relationship Id="rId18" Type="http://schemas.openxmlformats.org/officeDocument/2006/relationships/image" Target="../media/image60.jpg"/><Relationship Id="rId26" Type="http://schemas.openxmlformats.org/officeDocument/2006/relationships/image" Target="../media/image68.jpg"/><Relationship Id="rId39" Type="http://schemas.openxmlformats.org/officeDocument/2006/relationships/image" Target="../media/image81.jpg"/><Relationship Id="rId21" Type="http://schemas.openxmlformats.org/officeDocument/2006/relationships/image" Target="../media/image63.jpg"/><Relationship Id="rId34" Type="http://schemas.openxmlformats.org/officeDocument/2006/relationships/image" Target="../media/image76.jpg"/><Relationship Id="rId42" Type="http://schemas.openxmlformats.org/officeDocument/2006/relationships/image" Target="../media/image84.jpg"/><Relationship Id="rId47" Type="http://schemas.openxmlformats.org/officeDocument/2006/relationships/image" Target="../media/image89.jpg"/><Relationship Id="rId50" Type="http://schemas.openxmlformats.org/officeDocument/2006/relationships/image" Target="../media/image92.jpg"/><Relationship Id="rId55" Type="http://schemas.openxmlformats.org/officeDocument/2006/relationships/image" Target="../media/image97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6" Type="http://schemas.openxmlformats.org/officeDocument/2006/relationships/image" Target="../media/image58.jpg"/><Relationship Id="rId20" Type="http://schemas.openxmlformats.org/officeDocument/2006/relationships/image" Target="../media/image62.jpg"/><Relationship Id="rId29" Type="http://schemas.openxmlformats.org/officeDocument/2006/relationships/image" Target="../media/image71.jpg"/><Relationship Id="rId41" Type="http://schemas.openxmlformats.org/officeDocument/2006/relationships/image" Target="../media/image83.jpg"/><Relationship Id="rId54" Type="http://schemas.openxmlformats.org/officeDocument/2006/relationships/image" Target="../media/image96.jpg"/><Relationship Id="rId62" Type="http://schemas.openxmlformats.org/officeDocument/2006/relationships/image" Target="../media/image10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24" Type="http://schemas.openxmlformats.org/officeDocument/2006/relationships/image" Target="../media/image66.jpg"/><Relationship Id="rId32" Type="http://schemas.openxmlformats.org/officeDocument/2006/relationships/image" Target="../media/image74.jpg"/><Relationship Id="rId37" Type="http://schemas.openxmlformats.org/officeDocument/2006/relationships/image" Target="../media/image79.jpg"/><Relationship Id="rId40" Type="http://schemas.openxmlformats.org/officeDocument/2006/relationships/image" Target="../media/image82.jpg"/><Relationship Id="rId45" Type="http://schemas.openxmlformats.org/officeDocument/2006/relationships/image" Target="../media/image87.jpg"/><Relationship Id="rId53" Type="http://schemas.openxmlformats.org/officeDocument/2006/relationships/image" Target="../media/image95.jpg"/><Relationship Id="rId58" Type="http://schemas.openxmlformats.org/officeDocument/2006/relationships/image" Target="../media/image100.jpg"/><Relationship Id="rId5" Type="http://schemas.openxmlformats.org/officeDocument/2006/relationships/image" Target="../media/image47.jpg"/><Relationship Id="rId15" Type="http://schemas.openxmlformats.org/officeDocument/2006/relationships/image" Target="../media/image57.jpg"/><Relationship Id="rId23" Type="http://schemas.openxmlformats.org/officeDocument/2006/relationships/image" Target="../media/image65.jpg"/><Relationship Id="rId28" Type="http://schemas.openxmlformats.org/officeDocument/2006/relationships/image" Target="../media/image70.jpg"/><Relationship Id="rId36" Type="http://schemas.openxmlformats.org/officeDocument/2006/relationships/image" Target="../media/image78.jpg"/><Relationship Id="rId49" Type="http://schemas.openxmlformats.org/officeDocument/2006/relationships/image" Target="../media/image91.jpg"/><Relationship Id="rId57" Type="http://schemas.openxmlformats.org/officeDocument/2006/relationships/image" Target="../media/image99.jpg"/><Relationship Id="rId61" Type="http://schemas.openxmlformats.org/officeDocument/2006/relationships/image" Target="../media/image103.jpg"/><Relationship Id="rId10" Type="http://schemas.openxmlformats.org/officeDocument/2006/relationships/image" Target="../media/image52.jpg"/><Relationship Id="rId19" Type="http://schemas.openxmlformats.org/officeDocument/2006/relationships/image" Target="../media/image61.jpg"/><Relationship Id="rId31" Type="http://schemas.openxmlformats.org/officeDocument/2006/relationships/image" Target="../media/image73.jpg"/><Relationship Id="rId44" Type="http://schemas.openxmlformats.org/officeDocument/2006/relationships/image" Target="../media/image86.jpg"/><Relationship Id="rId52" Type="http://schemas.openxmlformats.org/officeDocument/2006/relationships/image" Target="../media/image94.jpg"/><Relationship Id="rId60" Type="http://schemas.openxmlformats.org/officeDocument/2006/relationships/image" Target="../media/image10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Relationship Id="rId14" Type="http://schemas.openxmlformats.org/officeDocument/2006/relationships/image" Target="../media/image56.jpg"/><Relationship Id="rId22" Type="http://schemas.openxmlformats.org/officeDocument/2006/relationships/image" Target="../media/image64.jpg"/><Relationship Id="rId27" Type="http://schemas.openxmlformats.org/officeDocument/2006/relationships/image" Target="../media/image69.jpg"/><Relationship Id="rId30" Type="http://schemas.openxmlformats.org/officeDocument/2006/relationships/image" Target="../media/image72.jpg"/><Relationship Id="rId35" Type="http://schemas.openxmlformats.org/officeDocument/2006/relationships/image" Target="../media/image77.jpg"/><Relationship Id="rId43" Type="http://schemas.openxmlformats.org/officeDocument/2006/relationships/image" Target="../media/image85.jpg"/><Relationship Id="rId48" Type="http://schemas.openxmlformats.org/officeDocument/2006/relationships/image" Target="../media/image90.jpg"/><Relationship Id="rId56" Type="http://schemas.openxmlformats.org/officeDocument/2006/relationships/image" Target="../media/image98.jpg"/><Relationship Id="rId8" Type="http://schemas.openxmlformats.org/officeDocument/2006/relationships/image" Target="../media/image50.jpg"/><Relationship Id="rId51" Type="http://schemas.openxmlformats.org/officeDocument/2006/relationships/image" Target="../media/image93.jpg"/><Relationship Id="rId3" Type="http://schemas.openxmlformats.org/officeDocument/2006/relationships/image" Target="../media/image45.jp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5" Type="http://schemas.openxmlformats.org/officeDocument/2006/relationships/image" Target="../media/image67.jpg"/><Relationship Id="rId33" Type="http://schemas.openxmlformats.org/officeDocument/2006/relationships/image" Target="../media/image75.jpg"/><Relationship Id="rId38" Type="http://schemas.openxmlformats.org/officeDocument/2006/relationships/image" Target="../media/image80.jpg"/><Relationship Id="rId46" Type="http://schemas.openxmlformats.org/officeDocument/2006/relationships/image" Target="../media/image88.jpg"/><Relationship Id="rId59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dirty="0"/>
              <a:t>Passing the Objective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Prepare for the LPI Linux Essentials Certification Exam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Dr. John S. Galliano</a:t>
            </a:r>
            <a:r>
              <a:rPr lang="en-US" dirty="0"/>
              <a:t> | C851 Course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F2F8-239E-4604-8564-0019069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1C2E-3DE8-438D-9642-5510E4E3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CA4B-5E8E-4653-9130-F6AE827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005A2-69F9-4E1B-A465-0BCD8AFCAB63}"/>
              </a:ext>
            </a:extLst>
          </p:cNvPr>
          <p:cNvSpPr/>
          <p:nvPr/>
        </p:nvSpPr>
        <p:spPr>
          <a:xfrm>
            <a:off x="331070" y="641242"/>
            <a:ext cx="5641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be used to represent a single number from 3 to 9?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[3456789]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[3-9]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[three-nine]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[9-3]</a:t>
            </a:r>
          </a:p>
        </p:txBody>
      </p:sp>
    </p:spTree>
    <p:extLst>
      <p:ext uri="{BB962C8B-B14F-4D97-AF65-F5344CB8AC3E}">
        <p14:creationId xmlns:p14="http://schemas.microsoft.com/office/powerpoint/2010/main" val="366669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5196999" cy="3556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</a:rPr>
              <a:t>5 Domains</a:t>
            </a:r>
          </a:p>
          <a:p>
            <a:r>
              <a:rPr lang="en-US" dirty="0">
                <a:solidFill>
                  <a:schemeClr val="bg1"/>
                </a:solidFill>
              </a:rPr>
              <a:t>Exam Specifics</a:t>
            </a:r>
          </a:p>
          <a:p>
            <a:r>
              <a:rPr lang="en-US" dirty="0">
                <a:solidFill>
                  <a:schemeClr val="bg1"/>
                </a:solidFill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Linux Community and a Career in Open Source</a:t>
            </a:r>
          </a:p>
          <a:p>
            <a:r>
              <a:rPr lang="en-US" dirty="0"/>
              <a:t>Finding Your Way on a Linux System</a:t>
            </a:r>
          </a:p>
          <a:p>
            <a:r>
              <a:rPr lang="en-US" dirty="0"/>
              <a:t>The Power of the Command Line</a:t>
            </a:r>
          </a:p>
          <a:p>
            <a:r>
              <a:rPr lang="en-US" dirty="0"/>
              <a:t>The Linux Operating System</a:t>
            </a:r>
          </a:p>
          <a:p>
            <a:r>
              <a:rPr lang="en-US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09" y="140161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Exam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book</a:t>
            </a:r>
          </a:p>
          <a:p>
            <a:r>
              <a:rPr lang="en-US" dirty="0"/>
              <a:t>Up to 60 minutes</a:t>
            </a:r>
          </a:p>
          <a:p>
            <a:r>
              <a:rPr lang="en-US" dirty="0"/>
              <a:t>40 multiple-choice/multi-select items</a:t>
            </a:r>
          </a:p>
          <a:p>
            <a:r>
              <a:rPr lang="en-US" dirty="0"/>
              <a:t>Minimum score of 500 points to pass, on a scale of 200 to 800</a:t>
            </a:r>
          </a:p>
          <a:p>
            <a:r>
              <a:rPr lang="en-US" dirty="0"/>
              <a:t>No prerequisites</a:t>
            </a:r>
          </a:p>
          <a:p>
            <a:r>
              <a:rPr lang="en-US" dirty="0"/>
              <a:t>Lifetime certification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F4C5-417E-4516-B0A0-F145B277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8" y="1770393"/>
            <a:ext cx="2493117" cy="2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6F91-0237-481E-A539-90ABA4C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 Smartcard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1" y="641242"/>
            <a:ext cx="55951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you NOT install Linux on?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servers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Desktops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Smartphones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3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1"/>
            <a:ext cx="4900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is the on-demand availability of computer system resources, especially data storage and computing power, without direct active management by the user?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Remote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On-demand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Passive Computing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077ED8-97CC-4B40-9B72-09D31C3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7718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2"/>
            <a:ext cx="5641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keyboard shortcut allows copying highlighted text while working in the command line terminal?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SHIFT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ALT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TAB + 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3B5898-6D4A-4871-96E5-19220B5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110679352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186</TotalTime>
  <Words>392</Words>
  <Application>Microsoft Office PowerPoint</Application>
  <PresentationFormat>Widescreen</PresentationFormat>
  <Paragraphs>80</Paragraphs>
  <Slides>13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13</vt:i4>
      </vt:variant>
    </vt:vector>
  </HeadingPairs>
  <TitlesOfParts>
    <vt:vector size="31" baseType="lpstr">
      <vt:lpstr>Arial</vt:lpstr>
      <vt:lpstr>Calibri</vt:lpstr>
      <vt:lpstr>sf pro text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Passing the Objective Assessment</vt:lpstr>
      <vt:lpstr>PowerPoint Presentation</vt:lpstr>
      <vt:lpstr>5 Exam Domains</vt:lpstr>
      <vt:lpstr>About the Exam</vt:lpstr>
      <vt:lpstr>Let’s Do Some Demos!</vt:lpstr>
      <vt:lpstr>Sample Questions</vt:lpstr>
      <vt:lpstr>Answer:</vt:lpstr>
      <vt:lpstr>Answer:</vt:lpstr>
      <vt:lpstr>Answer:</vt:lpstr>
      <vt:lpstr>Answer:</vt:lpstr>
      <vt:lpstr>What Questions Do you Have for Me?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10</cp:revision>
  <dcterms:created xsi:type="dcterms:W3CDTF">2021-06-27T13:01:38Z</dcterms:created>
  <dcterms:modified xsi:type="dcterms:W3CDTF">2021-07-12T21:53:27Z</dcterms:modified>
</cp:coreProperties>
</file>